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3B3C"/>
    <a:srgbClr val="FDB913"/>
    <a:srgbClr val="1B88C7"/>
    <a:srgbClr val="1E1E1E"/>
    <a:srgbClr val="EB1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45288-0B5F-629C-C8BE-9B35F1B98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850252-7BBD-5283-E265-9138E1CBB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BA3F3-D249-4936-630B-04FE2263A6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5084C-3DD5-82B4-EB48-8C140F62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3FBE0-A9FE-BC24-B50B-C269EF361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0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88284-F07E-6348-32A2-7067F2D88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6E07D0-861B-56DB-FB29-12FCF9FAE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402D1-F965-6213-DEF3-783FA592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04702-E5A4-FBBA-45A3-57A741AFB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D62EA-8CEB-A0E1-441F-602144EF1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9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4DA023-CC81-1E83-00EF-49108BA160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19F8FF-DB36-2B2C-C9B5-DB1D4DA93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55F20-0C12-9109-54DF-9145BF08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249CC-2293-985A-2351-16AECDD3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C4CD5-F59A-0109-9DA6-038C06571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3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57FB-60EA-9190-E25C-978C02CCB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23746-9EDA-A2AF-2469-423E5C753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297C9-7A93-8F52-5281-2D5B5A3E5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FE233-124B-4FD1-529C-9EB8064CB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93C3C-838E-148B-DB7A-7096E590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5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8D9A-A8AA-A0E3-6F92-B020204A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29417-75F0-92A2-EE11-EF376A8DD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02424-248A-941E-E20B-E5AFD2ADD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7B019-E23B-863B-445D-D89DE268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5A726-407A-F833-5617-F7AE92000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1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052C7-AB9D-5289-E661-7208FA07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C7631-0F61-1595-95A7-0F021A048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B390A-ECF0-DC1E-0C7A-1934D7259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A58EB0-5733-E220-1CAD-72B323F9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45065-AAF4-6E87-C74F-09B09FFE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468D7-39D4-CED0-6EE6-92C30073F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80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5A591-BB6A-8C9C-FDC6-3525478E7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E2EB8-3811-8B04-6777-C9A89E3AE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16171-5FC1-0251-B532-A5EAE1610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F8E59-234F-F5CD-9DD4-DB9B1220B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E3FBA-A477-B0D8-56E2-2E7B39BAD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3CAD95-3BED-CF7B-342C-2E146F88CB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A7513-8F47-9D86-6B87-43A43BBA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120399-F760-CA24-C1AD-F2048510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9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45E2A-1639-51DC-3E3E-92D438E78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B67239-22B8-0003-61B9-7852BCD6F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0516F-4ECF-414A-1259-F42DE0F7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D1AA3-ABF6-E54D-113E-83606231B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7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CF35F9-5CD0-00B4-488C-A2B9D26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BD06B-9CA3-2DEF-08DE-02BACDF7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49553-FD17-F8EE-66B8-121267AAE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5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9E391-0B72-4793-7388-FC8D9B5B5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18F27-B084-7152-EC6D-ABF479E0E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35356-EB51-F680-7547-16D80E59D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CB4B1-8C8B-AB5E-1F6B-FC0C4B7D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299137-FE2F-6689-D95E-EC00B9F4F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BB5A1-C7F3-3559-73B5-EC2A93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58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FC850-1EB9-7153-AA38-1F7B6C66C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CD9D82-5EBD-2890-5B1A-AC65DB019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C8059-2CEE-19A7-8AE5-0241624E6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D2F7B-F4BF-7A4A-C615-E1EEEC6D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834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54256A-917C-4A47-827B-E33B0262EF1E}" type="datetimeFigureOut">
              <a:rPr lang="en-US" smtClean="0"/>
              <a:t>24-Aug-22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F34EAF-AD56-5688-5912-41007AB1A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234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473B0-02A6-93A9-6EA5-2FFCFABC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5362" y="498475"/>
            <a:ext cx="2743200" cy="365125"/>
          </a:xfrm>
          <a:prstGeom prst="rect">
            <a:avLst/>
          </a:prstGeom>
        </p:spPr>
        <p:txBody>
          <a:bodyPr/>
          <a:lstStyle/>
          <a:p>
            <a:fld id="{1406DE89-CC21-4872-9B08-48B051375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9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ABD6E5-52D0-5705-8423-DE3DC73C5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30" y="223737"/>
            <a:ext cx="11546732" cy="1079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6633A-03A5-1E07-11B9-1E2533185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831" y="1449422"/>
            <a:ext cx="11546732" cy="4270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176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1B88C7"/>
          </a:solidFill>
          <a:latin typeface="Marianina FY Black" panose="02000A0600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73B3C"/>
          </a:solidFill>
          <a:latin typeface="Marianina FY" panose="02000506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73B3C"/>
          </a:solidFill>
          <a:latin typeface="Marianina FY" panose="02000506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73B3C"/>
          </a:solidFill>
          <a:latin typeface="Marianina FY" panose="02000506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73B3C"/>
          </a:solidFill>
          <a:latin typeface="Marianina FY" panose="02000506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73B3C"/>
          </a:solidFill>
          <a:latin typeface="Marianina FY" panose="02000506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28B656-188A-170F-4016-B63231956816}"/>
              </a:ext>
            </a:extLst>
          </p:cNvPr>
          <p:cNvSpPr/>
          <p:nvPr/>
        </p:nvSpPr>
        <p:spPr>
          <a:xfrm>
            <a:off x="-1" y="4917890"/>
            <a:ext cx="4367719" cy="646331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DB91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1AC242-7724-E943-D272-F9034FF56151}"/>
              </a:ext>
            </a:extLst>
          </p:cNvPr>
          <p:cNvSpPr txBox="1"/>
          <p:nvPr/>
        </p:nvSpPr>
        <p:spPr>
          <a:xfrm>
            <a:off x="418293" y="4931280"/>
            <a:ext cx="3482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pc="600" dirty="0">
                <a:solidFill>
                  <a:srgbClr val="373B3C"/>
                </a:solidFill>
                <a:latin typeface="Marianina FY Black" panose="02000A06000000020004" pitchFamily="2" charset="0"/>
                <a:cs typeface="Gotham Pro Medium" panose="02000603030000020004" pitchFamily="50" charset="0"/>
              </a:rPr>
              <a:t>SAVE THE DATE</a:t>
            </a:r>
          </a:p>
        </p:txBody>
      </p:sp>
    </p:spTree>
    <p:extLst>
      <p:ext uri="{BB962C8B-B14F-4D97-AF65-F5344CB8AC3E}">
        <p14:creationId xmlns:p14="http://schemas.microsoft.com/office/powerpoint/2010/main" val="863703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1DA6A-E994-EE14-25C4-45755446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5A86E-8B67-945D-A24A-4E5914EA3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67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Marianina FY</vt:lpstr>
      <vt:lpstr>Marianina FY Black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rotemskif@gmail.com</dc:creator>
  <cp:lastModifiedBy>rotemskif@gmail.com</cp:lastModifiedBy>
  <cp:revision>4</cp:revision>
  <dcterms:created xsi:type="dcterms:W3CDTF">2022-06-29T18:29:21Z</dcterms:created>
  <dcterms:modified xsi:type="dcterms:W3CDTF">2022-08-24T18:30:24Z</dcterms:modified>
</cp:coreProperties>
</file>